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9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6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07" indent="0" algn="ctr">
              <a:buNone/>
              <a:defRPr sz="1500"/>
            </a:lvl2pPr>
            <a:lvl3pPr marL="684865" indent="0" algn="ctr">
              <a:buNone/>
              <a:defRPr sz="1400"/>
            </a:lvl3pPr>
            <a:lvl4pPr marL="1027298" indent="0" algn="ctr">
              <a:buNone/>
              <a:defRPr sz="1200"/>
            </a:lvl4pPr>
            <a:lvl5pPr marL="1369730" indent="0" algn="ctr">
              <a:buNone/>
              <a:defRPr sz="1200"/>
            </a:lvl5pPr>
            <a:lvl6pPr marL="1712189" indent="0" algn="ctr">
              <a:buNone/>
              <a:defRPr sz="1200"/>
            </a:lvl6pPr>
            <a:lvl7pPr marL="2054594" indent="0" algn="ctr">
              <a:buNone/>
              <a:defRPr sz="1200"/>
            </a:lvl7pPr>
            <a:lvl8pPr marL="2397000" indent="0" algn="ctr">
              <a:buNone/>
              <a:defRPr sz="1200"/>
            </a:lvl8pPr>
            <a:lvl9pPr marL="273940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5EB4EC-B9ED-4BC1-A3FF-5FF8E0EA492A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59CAF4-68AE-4B4F-A940-1A7B4EFB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771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8DAB8E-78DE-4ADB-87B2-71E94C741ACA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19ABD0-7792-4D5C-A718-E7E098850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783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8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8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CE85FF-8626-4CDA-849B-8851B3D64436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39D920-A748-441F-AEF6-23E14936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02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3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8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8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3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50C195-895C-44D9-950F-A435C7F3ADA7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9FB62B-60A8-4F56-825B-2D2E1323B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85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5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AD373C-249A-42ED-A96B-BBA40ABD8573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B0E871-95DC-4281-8EAF-745C2646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343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0798BB-84B1-4B66-8EAB-D2058AD32DE5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418B56-39A6-4F16-8FCE-F0F849A4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980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65" indent="0">
              <a:buNone/>
              <a:defRPr sz="1400" b="1"/>
            </a:lvl3pPr>
            <a:lvl4pPr marL="1027298" indent="0">
              <a:buNone/>
              <a:defRPr sz="1200" b="1"/>
            </a:lvl4pPr>
            <a:lvl5pPr marL="1369730" indent="0">
              <a:buNone/>
              <a:defRPr sz="1200" b="1"/>
            </a:lvl5pPr>
            <a:lvl6pPr marL="1712189" indent="0">
              <a:buNone/>
              <a:defRPr sz="1200" b="1"/>
            </a:lvl6pPr>
            <a:lvl7pPr marL="2054594" indent="0">
              <a:buNone/>
              <a:defRPr sz="1200" b="1"/>
            </a:lvl7pPr>
            <a:lvl8pPr marL="2397000" indent="0">
              <a:buNone/>
              <a:defRPr sz="1200" b="1"/>
            </a:lvl8pPr>
            <a:lvl9pPr marL="273940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08F46-BE39-4D45-8ABE-27D8E09503CF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D58F7F-67A6-459A-8C35-058B4A1EA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035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19D9B1-5836-462A-B761-3BF771605170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38CFFA-1D7E-4F6B-BB6F-3392FBED1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56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FA7EC9-B0A7-4B7D-8E27-00215517B802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C4A19E-D6A7-4CD4-B008-93881B046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004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1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87B9FC-A5DF-4431-88AF-32F38DE03B40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A71E66-980F-40B0-BCA1-A0DD562C4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9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1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07" indent="0">
              <a:buNone/>
              <a:defRPr sz="2100"/>
            </a:lvl2pPr>
            <a:lvl3pPr marL="684865" indent="0">
              <a:buNone/>
              <a:defRPr sz="1800"/>
            </a:lvl3pPr>
            <a:lvl4pPr marL="1027298" indent="0">
              <a:buNone/>
              <a:defRPr sz="1500"/>
            </a:lvl4pPr>
            <a:lvl5pPr marL="1369730" indent="0">
              <a:buNone/>
              <a:defRPr sz="1500"/>
            </a:lvl5pPr>
            <a:lvl6pPr marL="1712189" indent="0">
              <a:buNone/>
              <a:defRPr sz="1500"/>
            </a:lvl6pPr>
            <a:lvl7pPr marL="2054594" indent="0">
              <a:buNone/>
              <a:defRPr sz="1500"/>
            </a:lvl7pPr>
            <a:lvl8pPr marL="2397000" indent="0">
              <a:buNone/>
              <a:defRPr sz="1500"/>
            </a:lvl8pPr>
            <a:lvl9pPr marL="2739407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07" indent="0">
              <a:buNone/>
              <a:defRPr sz="1100"/>
            </a:lvl2pPr>
            <a:lvl3pPr marL="684865" indent="0">
              <a:buNone/>
              <a:defRPr sz="900"/>
            </a:lvl3pPr>
            <a:lvl4pPr marL="1027298" indent="0">
              <a:buNone/>
              <a:defRPr sz="800"/>
            </a:lvl4pPr>
            <a:lvl5pPr marL="1369730" indent="0">
              <a:buNone/>
              <a:defRPr sz="800"/>
            </a:lvl5pPr>
            <a:lvl6pPr marL="1712189" indent="0">
              <a:buNone/>
              <a:defRPr sz="800"/>
            </a:lvl6pPr>
            <a:lvl7pPr marL="2054594" indent="0">
              <a:buNone/>
              <a:defRPr sz="800"/>
            </a:lvl7pPr>
            <a:lvl8pPr marL="2397000" indent="0">
              <a:buNone/>
              <a:defRPr sz="800"/>
            </a:lvl8pPr>
            <a:lvl9pPr marL="27394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3B3317-A799-4404-8574-615AB002C8B6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163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5346C0-6BA2-46CB-A020-E3AD2650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067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8" tIns="34289" rIns="6849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l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8CE8E4-E64E-419D-99EC-5A6516D0F5FE}" type="datetimeFigureOut">
              <a:rPr lang="ru-RU"/>
              <a:pPr>
                <a:defRPr/>
              </a:pPr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ct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4637"/>
          </a:xfrm>
          <a:prstGeom prst="rect">
            <a:avLst/>
          </a:prstGeom>
        </p:spPr>
        <p:txBody>
          <a:bodyPr vert="horz" lIns="68498" tIns="34289" rIns="68498" bIns="34289" rtlCol="0" anchor="ctr"/>
          <a:lstStyle>
            <a:lvl1pPr algn="r" defTabSz="684865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D4F277-30B0-4C2B-9784-96327A88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091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6542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3163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69730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6324" algn="l" defTabSz="6848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6660" indent="-166660" algn="l" defTabSz="680919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2341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178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015" indent="-166660" algn="l" defTabSz="68091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365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98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30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89" indent="-171230" algn="l" defTabSz="6848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65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98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3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89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94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00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07" algn="l" defTabSz="6848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CB3F8D-605A-46A8-9274-292EE061C7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099FE8-873F-4332-AA17-E43DA7F2D2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26954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2"/>
          <a:stretch/>
        </p:blipFill>
        <p:spPr bwMode="auto">
          <a:xfrm>
            <a:off x="-10658" y="-14288"/>
            <a:ext cx="9151296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219822"/>
            <a:ext cx="8208912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ctr">
              <a:defRPr/>
            </a:pPr>
            <a:r>
              <a:rPr lang="ru-RU" sz="3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г. Новосибирск</a:t>
            </a:r>
          </a:p>
          <a:p>
            <a:pPr indent="531800" algn="ctr">
              <a:defRPr/>
            </a:pPr>
            <a:r>
              <a:rPr lang="ru-RU" sz="30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29 августа 2017 г.</a:t>
            </a:r>
            <a:endParaRPr lang="ru-RU" sz="3000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-14288"/>
            <a:ext cx="9096660" cy="20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810282"/>
            <a:ext cx="8208912" cy="16619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17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1. </a:t>
            </a:r>
            <a:r>
              <a:rPr lang="ru-RU" sz="17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Территориальном общественном самоуправлении в городских поселениях</a:t>
            </a:r>
            <a:endParaRPr lang="ru-RU" sz="17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1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</a:t>
            </a: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Андронов Алик Алексеевич – Глава города Куйбышева</a:t>
            </a:r>
          </a:p>
          <a:p>
            <a:pPr indent="531800" algn="just">
              <a:defRPr/>
            </a:pP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Доклад: Куликова Людмила Афанасьевна – председатель совета территориального общественного самоуправления «</a:t>
            </a:r>
            <a:r>
              <a:rPr lang="ru-RU" sz="17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Лесоперевалка</a:t>
            </a: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» Ленинского района города Новосибирска.</a:t>
            </a:r>
            <a:endParaRPr lang="ru-RU" sz="1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381" y="2472273"/>
            <a:ext cx="8208912" cy="11387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17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2. О </a:t>
            </a:r>
            <a:r>
              <a:rPr lang="ru-RU" sz="17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благоустройстве муниципальных образований Новосибирской области</a:t>
            </a:r>
            <a:endParaRPr lang="ru-RU" sz="17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1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Архипов Денис Николаевич – </a:t>
            </a:r>
            <a:r>
              <a:rPr lang="ru-RU" sz="17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и.о</a:t>
            </a: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 министра жилищно-коммунального хозяйства и энергетики Новосибирской области</a:t>
            </a:r>
            <a:endParaRPr lang="ru-RU" sz="1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087" y="277005"/>
            <a:ext cx="5446754" cy="4001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ПОВЕСТКА ЗАСЕДАНИЯ ПАЛАТЫ </a:t>
            </a: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611" y="3628107"/>
            <a:ext cx="8208912" cy="170815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r>
              <a:rPr lang="ru-RU" sz="17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3. </a:t>
            </a:r>
            <a:r>
              <a:rPr lang="ru-RU" sz="17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Разное: о предложениях в повестку дня очередного заседания Палаты городских поселений Совета муниципальных образований Новосибирской области</a:t>
            </a:r>
          </a:p>
          <a:p>
            <a:pPr indent="531800" algn="just">
              <a:defRPr/>
            </a:pPr>
            <a:r>
              <a:rPr lang="ru-RU" sz="1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Доклад: </a:t>
            </a: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Саблин Юрий </a:t>
            </a:r>
            <a:r>
              <a:rPr lang="ru-RU" sz="17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Владимиррович</a:t>
            </a:r>
            <a:r>
              <a:rPr lang="ru-RU" sz="1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</a:t>
            </a:r>
            <a:r>
              <a:rPr lang="ru-RU" sz="1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– Глава рабочего поселка </a:t>
            </a:r>
            <a:r>
              <a:rPr lang="ru-RU" sz="17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Краснообск</a:t>
            </a:r>
            <a:endParaRPr lang="ru-RU" sz="1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indent="531800" algn="just">
              <a:defRPr/>
            </a:pPr>
            <a:endParaRPr lang="ru-RU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4288"/>
            <a:ext cx="2884296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5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38625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 </a:t>
            </a: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территориальном общественном самоуправлении в городских поселениях</a:t>
            </a:r>
            <a:endParaRPr lang="ru-RU" sz="2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endParaRPr lang="ru-RU" sz="2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indent="531800" algn="just">
              <a:defRPr/>
            </a:pP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</a:t>
            </a: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Андронов Алик Алексеевич – Глава города Куйбышева</a:t>
            </a:r>
          </a:p>
          <a:p>
            <a:pPr indent="531800" algn="just">
              <a:defRPr/>
            </a:pP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Доклад: Куликова Людмила Афанасьевна – председатель совета территориального общественного самоуправления «</a:t>
            </a:r>
            <a:r>
              <a:rPr lang="ru-RU" sz="25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Лесоперевалка</a:t>
            </a: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» Ленинского района города Новосибирска</a:t>
            </a:r>
            <a:endParaRPr lang="ru-RU" sz="25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27084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О </a:t>
            </a: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благоустройстве муниципальных образований Новосибирской области</a:t>
            </a:r>
            <a:endParaRPr lang="ru-RU" sz="2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endParaRPr lang="ru-RU" sz="2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indent="531800" algn="just">
              <a:defRPr/>
            </a:pP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</a:t>
            </a: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Архипов Денис Николаевич – </a:t>
            </a:r>
            <a:r>
              <a:rPr lang="ru-RU" sz="25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и.о</a:t>
            </a: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. министра жилищно-коммунального хозяйства и энергетики Новосибирской области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5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13723"/>
          <a:stretch/>
        </p:blipFill>
        <p:spPr bwMode="auto">
          <a:xfrm>
            <a:off x="-10658" y="-14288"/>
            <a:ext cx="915465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/>
          <a:stretch/>
        </p:blipFill>
        <p:spPr bwMode="auto">
          <a:xfrm>
            <a:off x="-10658" y="-14288"/>
            <a:ext cx="914064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968" y="902615"/>
            <a:ext cx="8208912" cy="30931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indent="531800" algn="just">
              <a:defRPr/>
            </a:pPr>
            <a:endParaRPr lang="ru-RU" sz="20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r>
              <a:rPr lang="ru-RU" sz="25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Разное: о предложениях в повестку дня очередного заседания Палаты городских поселений Совета муниципальных образований Новосибирской области</a:t>
            </a:r>
            <a:endParaRPr lang="ru-RU" sz="25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indent="531800" algn="just">
              <a:defRPr/>
            </a:pPr>
            <a:endParaRPr lang="ru-RU" sz="2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indent="531800" algn="just">
              <a:defRPr/>
            </a:pP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Доклад</a:t>
            </a:r>
            <a:r>
              <a:rPr lang="ru-RU" sz="25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: </a:t>
            </a:r>
            <a:r>
              <a:rPr lang="ru-RU" sz="25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Саблин Юрий Владимирович – Глава рабочего поселка </a:t>
            </a:r>
            <a:r>
              <a:rPr lang="ru-RU" sz="2500" kern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Краснообск</a:t>
            </a:r>
            <a:endParaRPr lang="ru-RU" sz="25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2624"/>
          <a:stretch/>
        </p:blipFill>
        <p:spPr bwMode="auto">
          <a:xfrm>
            <a:off x="-10658" y="-4460"/>
            <a:ext cx="6094826" cy="6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4288"/>
            <a:ext cx="3028312" cy="6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7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181</Words>
  <Application>Microsoft Office PowerPoint</Application>
  <PresentationFormat>Экран (16:9)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АГНОиПНО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ПЕРЕСКОКОВ  Василий Михайлович</dc:title>
  <dc:creator>Леонов Руслан Сергеевич</dc:creator>
  <cp:lastModifiedBy>Леонов Руслан Сергеевич</cp:lastModifiedBy>
  <cp:revision>32</cp:revision>
  <dcterms:created xsi:type="dcterms:W3CDTF">2017-08-15T09:43:10Z</dcterms:created>
  <dcterms:modified xsi:type="dcterms:W3CDTF">2017-08-26T05:14:06Z</dcterms:modified>
</cp:coreProperties>
</file>