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9" r:id="rId4"/>
    <p:sldId id="261" r:id="rId5"/>
    <p:sldId id="262" r:id="rId6"/>
    <p:sldId id="263" r:id="rId7"/>
    <p:sldId id="264" r:id="rId8"/>
  </p:sldIdLst>
  <p:sldSz cx="9144000" cy="5143500" type="screen16x9"/>
  <p:notesSz cx="6858000" cy="9144000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07" indent="0" algn="ctr">
              <a:buNone/>
              <a:defRPr sz="1500"/>
            </a:lvl2pPr>
            <a:lvl3pPr marL="684865" indent="0" algn="ctr">
              <a:buNone/>
              <a:defRPr sz="1400"/>
            </a:lvl3pPr>
            <a:lvl4pPr marL="1027298" indent="0" algn="ctr">
              <a:buNone/>
              <a:defRPr sz="1200"/>
            </a:lvl4pPr>
            <a:lvl5pPr marL="1369730" indent="0" algn="ctr">
              <a:buNone/>
              <a:defRPr sz="1200"/>
            </a:lvl5pPr>
            <a:lvl6pPr marL="1712189" indent="0" algn="ctr">
              <a:buNone/>
              <a:defRPr sz="1200"/>
            </a:lvl6pPr>
            <a:lvl7pPr marL="2054594" indent="0" algn="ctr">
              <a:buNone/>
              <a:defRPr sz="1200"/>
            </a:lvl7pPr>
            <a:lvl8pPr marL="2397000" indent="0" algn="ctr">
              <a:buNone/>
              <a:defRPr sz="1200"/>
            </a:lvl8pPr>
            <a:lvl9pPr marL="2739407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5EB4EC-B9ED-4BC1-A3FF-5FF8E0EA492A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59CAF4-68AE-4B4F-A940-1A7B4EFBD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7713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8DAB8E-78DE-4ADB-87B2-71E94C741ACA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19ABD0-7792-4D5C-A718-E7E098850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7838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8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8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CE85FF-8626-4CDA-849B-8851B3D64436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39D920-A748-441F-AEF6-23E149363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902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3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88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5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3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6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8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3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50C195-895C-44D9-950F-A435C7F3ADA7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9FB62B-60A8-4F56-825B-2D2E1323B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985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0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85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5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4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4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AD373C-249A-42ED-A96B-BBA40ABD8573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B0E871-95DC-4281-8EAF-745C2646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343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0798BB-84B1-4B66-8EAB-D2058AD32DE5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418B56-39A6-4F16-8FCE-F0F849A4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980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07" indent="0">
              <a:buNone/>
              <a:defRPr sz="1500" b="1"/>
            </a:lvl2pPr>
            <a:lvl3pPr marL="684865" indent="0">
              <a:buNone/>
              <a:defRPr sz="1400" b="1"/>
            </a:lvl3pPr>
            <a:lvl4pPr marL="1027298" indent="0">
              <a:buNone/>
              <a:defRPr sz="1200" b="1"/>
            </a:lvl4pPr>
            <a:lvl5pPr marL="1369730" indent="0">
              <a:buNone/>
              <a:defRPr sz="1200" b="1"/>
            </a:lvl5pPr>
            <a:lvl6pPr marL="1712189" indent="0">
              <a:buNone/>
              <a:defRPr sz="1200" b="1"/>
            </a:lvl6pPr>
            <a:lvl7pPr marL="2054594" indent="0">
              <a:buNone/>
              <a:defRPr sz="1200" b="1"/>
            </a:lvl7pPr>
            <a:lvl8pPr marL="2397000" indent="0">
              <a:buNone/>
              <a:defRPr sz="1200" b="1"/>
            </a:lvl8pPr>
            <a:lvl9pPr marL="273940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07" indent="0">
              <a:buNone/>
              <a:defRPr sz="1500" b="1"/>
            </a:lvl2pPr>
            <a:lvl3pPr marL="684865" indent="0">
              <a:buNone/>
              <a:defRPr sz="1400" b="1"/>
            </a:lvl3pPr>
            <a:lvl4pPr marL="1027298" indent="0">
              <a:buNone/>
              <a:defRPr sz="1200" b="1"/>
            </a:lvl4pPr>
            <a:lvl5pPr marL="1369730" indent="0">
              <a:buNone/>
              <a:defRPr sz="1200" b="1"/>
            </a:lvl5pPr>
            <a:lvl6pPr marL="1712189" indent="0">
              <a:buNone/>
              <a:defRPr sz="1200" b="1"/>
            </a:lvl6pPr>
            <a:lvl7pPr marL="2054594" indent="0">
              <a:buNone/>
              <a:defRPr sz="1200" b="1"/>
            </a:lvl7pPr>
            <a:lvl8pPr marL="2397000" indent="0">
              <a:buNone/>
              <a:defRPr sz="1200" b="1"/>
            </a:lvl8pPr>
            <a:lvl9pPr marL="273940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A08F46-BE39-4D45-8ABE-27D8E09503CF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D58F7F-67A6-459A-8C35-058B4A1EA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035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19D9B1-5836-462A-B761-3BF771605170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38CFFA-1D7E-4F6B-BB6F-3392FBED1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956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FA7EC9-B0A7-4B7D-8E27-00215517B802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C4A19E-D6A7-4CD4-B008-93881B046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004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61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07" indent="0">
              <a:buNone/>
              <a:defRPr sz="1100"/>
            </a:lvl2pPr>
            <a:lvl3pPr marL="684865" indent="0">
              <a:buNone/>
              <a:defRPr sz="900"/>
            </a:lvl3pPr>
            <a:lvl4pPr marL="1027298" indent="0">
              <a:buNone/>
              <a:defRPr sz="800"/>
            </a:lvl4pPr>
            <a:lvl5pPr marL="1369730" indent="0">
              <a:buNone/>
              <a:defRPr sz="800"/>
            </a:lvl5pPr>
            <a:lvl6pPr marL="1712189" indent="0">
              <a:buNone/>
              <a:defRPr sz="800"/>
            </a:lvl6pPr>
            <a:lvl7pPr marL="2054594" indent="0">
              <a:buNone/>
              <a:defRPr sz="800"/>
            </a:lvl7pPr>
            <a:lvl8pPr marL="2397000" indent="0">
              <a:buNone/>
              <a:defRPr sz="800"/>
            </a:lvl8pPr>
            <a:lvl9pPr marL="27394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87B9FC-A5DF-4431-88AF-32F38DE03B40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A71E66-980F-40B0-BCA1-A0DD562C4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09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61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407" indent="0">
              <a:buNone/>
              <a:defRPr sz="2100"/>
            </a:lvl2pPr>
            <a:lvl3pPr marL="684865" indent="0">
              <a:buNone/>
              <a:defRPr sz="1800"/>
            </a:lvl3pPr>
            <a:lvl4pPr marL="1027298" indent="0">
              <a:buNone/>
              <a:defRPr sz="1500"/>
            </a:lvl4pPr>
            <a:lvl5pPr marL="1369730" indent="0">
              <a:buNone/>
              <a:defRPr sz="1500"/>
            </a:lvl5pPr>
            <a:lvl6pPr marL="1712189" indent="0">
              <a:buNone/>
              <a:defRPr sz="1500"/>
            </a:lvl6pPr>
            <a:lvl7pPr marL="2054594" indent="0">
              <a:buNone/>
              <a:defRPr sz="1500"/>
            </a:lvl7pPr>
            <a:lvl8pPr marL="2397000" indent="0">
              <a:buNone/>
              <a:defRPr sz="1500"/>
            </a:lvl8pPr>
            <a:lvl9pPr marL="2739407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07" indent="0">
              <a:buNone/>
              <a:defRPr sz="1100"/>
            </a:lvl2pPr>
            <a:lvl3pPr marL="684865" indent="0">
              <a:buNone/>
              <a:defRPr sz="900"/>
            </a:lvl3pPr>
            <a:lvl4pPr marL="1027298" indent="0">
              <a:buNone/>
              <a:defRPr sz="800"/>
            </a:lvl4pPr>
            <a:lvl5pPr marL="1369730" indent="0">
              <a:buNone/>
              <a:defRPr sz="800"/>
            </a:lvl5pPr>
            <a:lvl6pPr marL="1712189" indent="0">
              <a:buNone/>
              <a:defRPr sz="800"/>
            </a:lvl6pPr>
            <a:lvl7pPr marL="2054594" indent="0">
              <a:buNone/>
              <a:defRPr sz="800"/>
            </a:lvl7pPr>
            <a:lvl8pPr marL="2397000" indent="0">
              <a:buNone/>
              <a:defRPr sz="800"/>
            </a:lvl8pPr>
            <a:lvl9pPr marL="27394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3B3317-A799-4404-8574-615AB002C8B6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5346C0-6BA2-46CB-A020-E3AD2650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0670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98" tIns="34289" rIns="6849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98" tIns="34289" rIns="68498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l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68CE8E4-E64E-419D-99EC-5A6516D0F5FE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ctr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r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9D4F277-30B0-4C2B-9784-96327A884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6542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3163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69730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6324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6660" indent="-166660" algn="l" defTabSz="680919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4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2341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178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015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365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98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230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689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07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65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98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3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89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94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00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07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26954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2"/>
          <a:stretch/>
        </p:blipFill>
        <p:spPr bwMode="auto">
          <a:xfrm>
            <a:off x="-10658" y="-14288"/>
            <a:ext cx="9151296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219822"/>
            <a:ext cx="8208912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ctr">
              <a:defRPr/>
            </a:pPr>
            <a:r>
              <a:rPr lang="ru-RU" sz="30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г. Новосибирск</a:t>
            </a:r>
          </a:p>
          <a:p>
            <a:pPr indent="531800" algn="ctr">
              <a:defRPr/>
            </a:pPr>
            <a:r>
              <a:rPr lang="ru-RU" sz="30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23 августа 2018 года</a:t>
            </a:r>
            <a:endParaRPr lang="ru-RU" sz="3000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" y="-14288"/>
            <a:ext cx="9096660" cy="208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810282"/>
            <a:ext cx="8208912" cy="28161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Всероссийском конкурсе лучших проектов создания комфортной городской среды в малых городах и исторических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поселениях</a:t>
            </a: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Доклад: Токарев Илья Георгиевич</a:t>
            </a:r>
          </a:p>
          <a:p>
            <a:pPr indent="531800" algn="just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 Сергей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реформировании коммунального комплекса Новосибирской области: накопленный опыт, цели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indent="531800" algn="just">
              <a:defRPr/>
            </a:pP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Доклад: Архипов Денис 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</a:t>
            </a:r>
          </a:p>
          <a:p>
            <a:pPr indent="531800"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Содоклад: Ланцова Надежда Александровна</a:t>
            </a: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7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381" y="2472273"/>
            <a:ext cx="8208912" cy="18312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17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уставы городских поселений Новосибирской области в связи с изменениями  в законодательстве</a:t>
            </a:r>
          </a:p>
          <a:p>
            <a:pPr indent="531800" algn="just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Доклад: Панасенко 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настасия Леонидовна</a:t>
            </a:r>
            <a:endParaRPr lang="ru-RU" sz="16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Содоклад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Шпаков Леонид Сергеевич</a:t>
            </a:r>
            <a:endParaRPr lang="ru-RU" sz="1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087" y="277005"/>
            <a:ext cx="5446754" cy="4001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ПОВЕСТКА ЗАСЕДАНИЯ ПАЛАТЫ </a:t>
            </a:r>
            <a:endParaRPr lang="ru-RU" sz="2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611" y="3628107"/>
            <a:ext cx="8208912" cy="156965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ежегодном городском конкурсе «Зимний Томск» на лучшее новогоднее оформление городских объектов</a:t>
            </a: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Доклад: Мартыненко Елена Александровна</a:t>
            </a:r>
            <a:endParaRPr lang="ru-RU" sz="1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14288"/>
            <a:ext cx="2884296" cy="6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57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34163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конкурсе лучших проектов создания комфортной городской среды в малых городах и исторических поселениях</a:t>
            </a:r>
            <a:endParaRPr lang="ru-RU" sz="24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24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24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r>
              <a:rPr 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Токарев Илья </a:t>
            </a:r>
            <a:r>
              <a:rPr lang="ru-RU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Георгиевич </a:t>
            </a:r>
            <a:r>
              <a:rPr lang="ru-RU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endParaRPr lang="ru-RU" sz="24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00"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Гончаров Сергей Иванович ‒ Глава города Тогучина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6094826" cy="6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4288"/>
            <a:ext cx="3028312" cy="6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935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34163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20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реформировании коммунального комплекса Новосибирской области: накопленный опыт, цели и задачи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Архипов Денис Николаевич 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министра жилищно-коммунального хозяйства и энергетики Новосибирской области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Ланцова Надежда Александровна ‒ эксперт в сфере жилищно-коммунального хозяйства, член общественного совета при министерстве жилищно-коммунального хозяйства и энергетики Новосибирской области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6094826" cy="6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4288"/>
            <a:ext cx="3028312" cy="6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5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35394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20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уставы городских поселений Новосибирской области в связи с изменениями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законодательстве</a:t>
            </a:r>
          </a:p>
          <a:p>
            <a:pPr indent="531800" algn="just">
              <a:defRPr/>
            </a:pPr>
            <a:endParaRPr lang="ru-RU" sz="16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Панасенко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настасия Леонидовна ‒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рокурор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надзору за соблюдением федерального законодательства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Прокуратуры Новосибирской области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Содоклад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Шпаков Леонид Сергеевич ‒ главный специалист – эксперт отдела по вопросам нормативно-правовых актов субъекта Российской Федерации, ведения регистра, ведения реестра муниципальных образований, регистрации и ведения реестра Уставов муниципальных образований Главного управления Министерства юстиции Российской Федерации по Новосибирской области.</a:t>
            </a: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6094826" cy="6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4288"/>
            <a:ext cx="3028312" cy="6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7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28623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20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ежегодном городском конкурсе «Зимний Томск» на лучшее новогоднее оформление городских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  <a:p>
            <a:pPr indent="531800" algn="just">
              <a:defRPr/>
            </a:pPr>
            <a:endParaRPr lang="ru-RU" sz="24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Доклад: Мартыненко Елена Александровна ‒ начальник отдела контроля застройки и землепользования администрации Кировского района города Томска </a:t>
            </a:r>
          </a:p>
          <a:p>
            <a:pPr indent="531800" algn="just">
              <a:defRPr/>
            </a:pPr>
            <a:endParaRPr lang="ru-RU" sz="1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6094826" cy="6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4288"/>
            <a:ext cx="3028312" cy="6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420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290</Words>
  <Application>Microsoft Office PowerPoint</Application>
  <PresentationFormat>Экран (16:9)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Times New Roman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АГНОиПНО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ПЕРЕСКОКОВ  Василий Михайлович</dc:title>
  <dc:creator>Леонов Руслан Сергеевич</dc:creator>
  <cp:lastModifiedBy>Чекрыга Марина Александровна</cp:lastModifiedBy>
  <cp:revision>38</cp:revision>
  <dcterms:created xsi:type="dcterms:W3CDTF">2017-08-15T09:43:10Z</dcterms:created>
  <dcterms:modified xsi:type="dcterms:W3CDTF">2018-08-22T13:59:05Z</dcterms:modified>
</cp:coreProperties>
</file>